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9" r:id="rId9"/>
    <p:sldId id="263" r:id="rId10"/>
    <p:sldId id="265" r:id="rId11"/>
    <p:sldId id="267" r:id="rId12"/>
    <p:sldId id="266" r:id="rId13"/>
    <p:sldId id="26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5" autoAdjust="0"/>
    <p:restoredTop sz="93902" autoAdjust="0"/>
  </p:normalViewPr>
  <p:slideViewPr>
    <p:cSldViewPr snapToGrid="0">
      <p:cViewPr>
        <p:scale>
          <a:sx n="66" d="100"/>
          <a:sy n="66" d="100"/>
        </p:scale>
        <p:origin x="1596" y="8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11E834-288C-4D69-8A81-DD4E2925C8FE}" type="datetimeFigureOut">
              <a:rPr lang="ko-KR" altLang="en-US" smtClean="0"/>
              <a:t>2019-06-24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261F68-8BC3-4764-9AE1-2060CC7310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699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대학교를 거치면서 이후부터는 많은 발표를 하게 됩니다</a:t>
            </a:r>
            <a:r>
              <a:rPr lang="en-US" altLang="ko-KR" dirty="0"/>
              <a:t>. </a:t>
            </a:r>
            <a:r>
              <a:rPr lang="ko-KR" altLang="en-US" dirty="0"/>
              <a:t>그리고 다양한 상황에서 발표를 합니다</a:t>
            </a:r>
            <a:r>
              <a:rPr lang="en-US" altLang="ko-KR" dirty="0"/>
              <a:t>. </a:t>
            </a:r>
            <a:r>
              <a:rPr lang="ko-KR" altLang="en-US" dirty="0"/>
              <a:t>팀 과제 발표부터 큰 세미나에서 발표할 기회까지 다양합니다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261F68-8BC3-4764-9AE1-2060CC73104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7210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/>
              <a:t>모든 발표가 많은 사람들 </a:t>
            </a:r>
            <a:r>
              <a:rPr lang="ko-KR" altLang="en-US" dirty="0" err="1"/>
              <a:t>앞에서하는</a:t>
            </a:r>
            <a:r>
              <a:rPr lang="ko-KR" altLang="en-US" dirty="0"/>
              <a:t> 것은 아니며</a:t>
            </a:r>
            <a:r>
              <a:rPr lang="en-US" altLang="ko-KR" dirty="0"/>
              <a:t>, </a:t>
            </a:r>
            <a:r>
              <a:rPr lang="ko-KR" altLang="en-US" dirty="0"/>
              <a:t>화려한 디자인이 필요한 것도 아닙니다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261F68-8BC3-4764-9AE1-2060CC73104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5721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D90E05-9DB2-4036-B3F9-457A516CA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B850CDA-9B2C-4DA2-87FE-F845F1C048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B83E85-AB44-4400-9736-30A0FC200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361AD-3064-4020-B158-8E6748FEF1B1}" type="datetimeFigureOut">
              <a:rPr lang="ko-KR" altLang="en-US" smtClean="0"/>
              <a:t>2019-06-24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262580-D1E6-4A8F-87C7-4556B714F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050D85-B88B-4F46-9DE6-2E329F257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1DA78-735E-4163-9050-ECB7FE2878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602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074F82-8FCA-4320-85D3-B1F656184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DDA7E27-87CF-4EC1-BCF2-39D74F599A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E16DC7-9F2F-4EDC-992E-46348890F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361AD-3064-4020-B158-8E6748FEF1B1}" type="datetimeFigureOut">
              <a:rPr lang="ko-KR" altLang="en-US" smtClean="0"/>
              <a:t>2019-06-24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23D735-0653-49C3-B8E7-81F15CCE9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66B772-FF23-4EB1-A03F-9EFB2EA9C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1DA78-735E-4163-9050-ECB7FE2878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7452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E2E38AC-AD0B-4C85-B3B1-2E83758A49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9A5EC41-420D-4D1F-892B-9D62DDB419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41EE9D-B978-44C0-AE58-51E6DEE12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361AD-3064-4020-B158-8E6748FEF1B1}" type="datetimeFigureOut">
              <a:rPr lang="ko-KR" altLang="en-US" smtClean="0"/>
              <a:t>2019-06-24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46DEE9-3732-4661-8188-1B0191A7F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9DDE87-4B38-4FD3-9E9C-A47B1E316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1DA78-735E-4163-9050-ECB7FE2878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131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62C6A-F63A-4EEF-917A-EA7FCE94D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2E3E2F-E0C8-433E-A95A-4B7BE6746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A03085-016F-4B95-A161-0098FD89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361AD-3064-4020-B158-8E6748FEF1B1}" type="datetimeFigureOut">
              <a:rPr lang="ko-KR" altLang="en-US" smtClean="0"/>
              <a:t>2019-06-24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43DC55-4D43-4CA0-8EC8-AFD0F4CD7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31ED71-AEBB-4875-B8BD-918CA1AC0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1DA78-735E-4163-9050-ECB7FE2878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2591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44785B-B000-47EC-A15D-54BE3D67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8F5954-3623-4D2A-8975-DBC44FED4E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8E402A-2D00-425A-97E3-CD8A3CB10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361AD-3064-4020-B158-8E6748FEF1B1}" type="datetimeFigureOut">
              <a:rPr lang="ko-KR" altLang="en-US" smtClean="0"/>
              <a:t>2019-06-24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08E789-ED4C-4F8E-94FF-8E398E461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108675-5A34-40A1-A5D7-3EB74BBF8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1DA78-735E-4163-9050-ECB7FE2878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8139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09A7D7-F585-4F16-94F2-80E4FEB84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1D6DE2-E5DB-4CC8-9F4C-B1FCBC083F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41F6B29-0E64-404E-BD40-171DFE3D4D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DD6F07-41DA-40C1-94D2-21B0F2783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361AD-3064-4020-B158-8E6748FEF1B1}" type="datetimeFigureOut">
              <a:rPr lang="ko-KR" altLang="en-US" smtClean="0"/>
              <a:t>2019-06-24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044B26-4E82-41E4-8A62-ACD48A261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8192678-2FC0-45F4-A49B-6E7283944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1DA78-735E-4163-9050-ECB7FE2878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498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82E200-EB4C-48CF-BA9E-5407D7F1D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8D935D-C04A-45FE-89C3-C7C122C249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EE179E7-EF08-447E-91D1-7D10464067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FB22DD5-BDEC-4355-951F-A45F79D5F3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C1531A3-F3E9-415D-AE01-11DD6ADA4B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668FF67-6EFE-4833-941C-F63E86993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361AD-3064-4020-B158-8E6748FEF1B1}" type="datetimeFigureOut">
              <a:rPr lang="ko-KR" altLang="en-US" smtClean="0"/>
              <a:t>2019-06-24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AA28B1E-269E-423E-BAB7-62F32422C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E8F6F37-79B7-41A1-8B1C-D22703289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1DA78-735E-4163-9050-ECB7FE2878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084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0C0206-B905-4732-8A3B-CC162E7BB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22DB930-73BE-4A01-8CC1-EB6D7D94C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361AD-3064-4020-B158-8E6748FEF1B1}" type="datetimeFigureOut">
              <a:rPr lang="ko-KR" altLang="en-US" smtClean="0"/>
              <a:t>2019-06-24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DB622F6-768D-4D95-8C37-01157E13A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1183922-75C3-4899-AEC0-0E638CE8F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1DA78-735E-4163-9050-ECB7FE2878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324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C168B42-034E-4ADF-96BC-E8FAE757B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361AD-3064-4020-B158-8E6748FEF1B1}" type="datetimeFigureOut">
              <a:rPr lang="ko-KR" altLang="en-US" smtClean="0"/>
              <a:t>2019-06-24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19EF3AD-DD45-49FB-983D-1BE78D8A2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D382B76-4EED-45BE-9CE7-D293D6775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1DA78-735E-4163-9050-ECB7FE2878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6432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EED6AF-E63B-4C81-B79C-AE9BE56C2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237083-4014-43A0-B19D-270330704F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C69B5C-6F2A-4FBF-B4C0-270BD9F306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3C64E7-6E41-479B-AB42-3D709D26B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361AD-3064-4020-B158-8E6748FEF1B1}" type="datetimeFigureOut">
              <a:rPr lang="ko-KR" altLang="en-US" smtClean="0"/>
              <a:t>2019-06-24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7D0BC2-1E0C-4FD4-80E4-A1D0F4DB2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6C084D7-4A7D-4C7B-A0A3-FCCA83DFB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1DA78-735E-4163-9050-ECB7FE2878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0754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C71DDA-1FC5-44B7-AE26-FFA84121F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EBC82EA-039B-4D98-8F93-4F0FB8DBD8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8F5CBD-C94D-46FA-8102-4359666767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13CD5C-DA1B-4CD1-97CE-B1D944A08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361AD-3064-4020-B158-8E6748FEF1B1}" type="datetimeFigureOut">
              <a:rPr lang="ko-KR" altLang="en-US" smtClean="0"/>
              <a:t>2019-06-24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68081F-B72A-41CA-9BF7-6CA8215F2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FAEA085-06C2-4AA3-8D39-2ADD3C0FF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1DA78-735E-4163-9050-ECB7FE2878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8123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73002E7-401A-408F-8F34-46308348E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4E43B7-0FFE-45EB-8A2F-B31F51432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A01CB1-532C-4A47-8388-BA59998910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0361AD-3064-4020-B158-8E6748FEF1B1}" type="datetimeFigureOut">
              <a:rPr lang="ko-KR" altLang="en-US" smtClean="0"/>
              <a:t>2019-06-24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00F4BF-5586-4862-B2A8-E27C38F339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13958D-107D-4F0B-9A86-6882BB02B6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01DA78-735E-4163-9050-ECB7FE2878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372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9EBEFF5F-C34A-4D68-BB1A-5062657A2E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Markdown</a:t>
            </a:r>
            <a:r>
              <a:rPr lang="ko-KR" altLang="en-US" sz="32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으로 빠르게 만드는 </a:t>
            </a:r>
            <a:r>
              <a:rPr lang="en-US" altLang="ko-KR" sz="32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ppt</a:t>
            </a:r>
            <a:endParaRPr lang="ko-KR" altLang="en-US" sz="32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5F427E2-B737-4CEF-B91C-6705CA2D8A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512" y="1132115"/>
            <a:ext cx="9182976" cy="2069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310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7AD640-0384-4427-A3DE-614E8636B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3.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화면설계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BFF0B11-CDE7-4519-8A95-3D46240D07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2559" y="1825625"/>
            <a:ext cx="5646882" cy="4351338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9691DA1-3B03-4257-8886-512DFEA8D0BA}"/>
              </a:ext>
            </a:extLst>
          </p:cNvPr>
          <p:cNvCxnSpPr>
            <a:cxnSpLocks/>
          </p:cNvCxnSpPr>
          <p:nvPr/>
        </p:nvCxnSpPr>
        <p:spPr>
          <a:xfrm>
            <a:off x="783770" y="1502002"/>
            <a:ext cx="1057003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9A8C0269-23EB-4FDE-A492-2BBAF55F7BB8}"/>
              </a:ext>
            </a:extLst>
          </p:cNvPr>
          <p:cNvSpPr/>
          <p:nvPr/>
        </p:nvSpPr>
        <p:spPr>
          <a:xfrm>
            <a:off x="3272559" y="2162629"/>
            <a:ext cx="2678298" cy="38608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A6A6C4-2BAC-4B1C-B0C6-C5DB10E9F148}"/>
              </a:ext>
            </a:extLst>
          </p:cNvPr>
          <p:cNvSpPr txBox="1"/>
          <p:nvPr/>
        </p:nvSpPr>
        <p:spPr>
          <a:xfrm>
            <a:off x="1204686" y="4107543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텍스트 입력 창</a:t>
            </a:r>
          </a:p>
        </p:txBody>
      </p:sp>
    </p:spTree>
    <p:extLst>
      <p:ext uri="{BB962C8B-B14F-4D97-AF65-F5344CB8AC3E}">
        <p14:creationId xmlns:p14="http://schemas.microsoft.com/office/powerpoint/2010/main" val="24167948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7AD640-0384-4427-A3DE-614E8636B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3.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화면설계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BFF0B11-CDE7-4519-8A95-3D46240D07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2559" y="1825625"/>
            <a:ext cx="5646882" cy="4351338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9691DA1-3B03-4257-8886-512DFEA8D0BA}"/>
              </a:ext>
            </a:extLst>
          </p:cNvPr>
          <p:cNvCxnSpPr>
            <a:cxnSpLocks/>
          </p:cNvCxnSpPr>
          <p:nvPr/>
        </p:nvCxnSpPr>
        <p:spPr>
          <a:xfrm>
            <a:off x="783770" y="1502002"/>
            <a:ext cx="1057003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9A8C0269-23EB-4FDE-A492-2BBAF55F7BB8}"/>
              </a:ext>
            </a:extLst>
          </p:cNvPr>
          <p:cNvSpPr/>
          <p:nvPr/>
        </p:nvSpPr>
        <p:spPr>
          <a:xfrm>
            <a:off x="6096000" y="2162629"/>
            <a:ext cx="2678298" cy="38608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A6A6C4-2BAC-4B1C-B0C6-C5DB10E9F148}"/>
              </a:ext>
            </a:extLst>
          </p:cNvPr>
          <p:cNvSpPr txBox="1"/>
          <p:nvPr/>
        </p:nvSpPr>
        <p:spPr>
          <a:xfrm>
            <a:off x="9492343" y="4107543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미리보기 창</a:t>
            </a:r>
          </a:p>
        </p:txBody>
      </p:sp>
    </p:spTree>
    <p:extLst>
      <p:ext uri="{BB962C8B-B14F-4D97-AF65-F5344CB8AC3E}">
        <p14:creationId xmlns:p14="http://schemas.microsoft.com/office/powerpoint/2010/main" val="2841268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7AD640-0384-4427-A3DE-614E8636B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메뉴설계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9691DA1-3B03-4257-8886-512DFEA8D0BA}"/>
              </a:ext>
            </a:extLst>
          </p:cNvPr>
          <p:cNvCxnSpPr>
            <a:cxnSpLocks/>
          </p:cNvCxnSpPr>
          <p:nvPr/>
        </p:nvCxnSpPr>
        <p:spPr>
          <a:xfrm>
            <a:off x="783770" y="1502002"/>
            <a:ext cx="1057003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0DD7CB9-313D-418C-9935-68B0DBBAE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파일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&gt;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열기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저장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닫기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화면 모드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&gt;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편집 모드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발표 모드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전체화면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255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7AD640-0384-4427-A3DE-614E8636B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5.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기대효과 및 향후계획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9691DA1-3B03-4257-8886-512DFEA8D0BA}"/>
              </a:ext>
            </a:extLst>
          </p:cNvPr>
          <p:cNvCxnSpPr>
            <a:cxnSpLocks/>
          </p:cNvCxnSpPr>
          <p:nvPr/>
        </p:nvCxnSpPr>
        <p:spPr>
          <a:xfrm>
            <a:off x="783770" y="1502002"/>
            <a:ext cx="1057003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0DD7CB9-313D-418C-9935-68B0DBBAE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기대효과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</a:p>
          <a:p>
            <a:pPr lvl="1"/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발표자료 준비에 드는 시간을 대폭 단축시킬 수 있음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lvl="1"/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코드를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PPT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에서도 복사 붙여넣기로 이쁘게 표현할 수 있음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향후계획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lvl="1"/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If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성공적으로 프로그램이 배포된다면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모바일에서도 수정할 수 있는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Quick Point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를 개발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lvl="1"/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화면 구성을 </a:t>
            </a:r>
            <a:r>
              <a:rPr lang="en-US" altLang="ko-KR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PyQT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에서 웹 표현이 가능한 </a:t>
            </a:r>
            <a:r>
              <a:rPr lang="en-US" altLang="ko-KR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electronJS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로 변경</a:t>
            </a:r>
          </a:p>
        </p:txBody>
      </p:sp>
    </p:spTree>
    <p:extLst>
      <p:ext uri="{BB962C8B-B14F-4D97-AF65-F5344CB8AC3E}">
        <p14:creationId xmlns:p14="http://schemas.microsoft.com/office/powerpoint/2010/main" val="1515942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45DCA4-47D5-4E04-A9A9-D1B79644E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E098DB-5E75-40AC-98A4-5166E1A6B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개요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기존 프로그램들의 한계점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514350" indent="-514350">
              <a:buAutoNum type="arabicPeriod"/>
            </a:pP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Quick Point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의 특징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화면 설계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메뉴 구성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기대효과 및 향후계획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64F82FE-CC24-485C-A2E9-D790249D8D2F}"/>
              </a:ext>
            </a:extLst>
          </p:cNvPr>
          <p:cNvCxnSpPr>
            <a:cxnSpLocks/>
          </p:cNvCxnSpPr>
          <p:nvPr/>
        </p:nvCxnSpPr>
        <p:spPr>
          <a:xfrm>
            <a:off x="783770" y="1502002"/>
            <a:ext cx="1057003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0995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실내, 벽, 남자, 사람이(가) 표시된 사진&#10;&#10;자동 생성된 설명">
            <a:extLst>
              <a:ext uri="{FF2B5EF4-FFF2-40B4-BE49-F238E27FC236}">
                <a16:creationId xmlns:a16="http://schemas.microsoft.com/office/drawing/2014/main" id="{EBDF22B0-80DF-4685-BD22-F430396903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2404" r="-1"/>
          <a:stretch/>
        </p:blipFill>
        <p:spPr>
          <a:xfrm>
            <a:off x="0" y="0"/>
            <a:ext cx="12191999" cy="7119792"/>
          </a:xfr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DEBA94DA-FA1E-42D2-8912-6644C3D99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개요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BC4B5DE-D925-4758-B11E-5CD2C792BE29}"/>
              </a:ext>
            </a:extLst>
          </p:cNvPr>
          <p:cNvCxnSpPr>
            <a:cxnSpLocks/>
          </p:cNvCxnSpPr>
          <p:nvPr/>
        </p:nvCxnSpPr>
        <p:spPr>
          <a:xfrm>
            <a:off x="986971" y="1502002"/>
            <a:ext cx="2119086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4518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내용 개체 틀 9" descr="사람, 노트북, 실내, 컴퓨터이(가) 표시된 사진&#10;&#10;자동 생성된 설명">
            <a:extLst>
              <a:ext uri="{FF2B5EF4-FFF2-40B4-BE49-F238E27FC236}">
                <a16:creationId xmlns:a16="http://schemas.microsoft.com/office/drawing/2014/main" id="{622C3EF8-3604-4624-A44D-2278CBC60A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31" b="1406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11C4E863-4D94-4EE8-BDDA-27248E4EC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개요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800D13EB-0BAB-4AF2-A0FC-7E84636EDEF0}"/>
              </a:ext>
            </a:extLst>
          </p:cNvPr>
          <p:cNvCxnSpPr>
            <a:cxnSpLocks/>
          </p:cNvCxnSpPr>
          <p:nvPr/>
        </p:nvCxnSpPr>
        <p:spPr>
          <a:xfrm>
            <a:off x="986971" y="1502002"/>
            <a:ext cx="2119086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5212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7395D9-1019-4492-B9ED-3A9FF5D94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F65F4B-0DEB-4A0D-A165-9733F9D7E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Quick point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는 매우 가벼운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presentation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툴입니다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</a:t>
            </a:r>
          </a:p>
          <a:p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매우 빠른 시간에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power point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를 만들 수 있는 이유는 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0" indent="0" algn="ctr">
              <a:buNone/>
            </a:pP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0" indent="0" algn="ctr">
              <a:buNone/>
            </a:pP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0" indent="0" algn="ctr">
              <a:buNone/>
            </a:pP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markdown</a:t>
            </a:r>
          </a:p>
          <a:p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026" name="Picture 2" descr="markdownì ëí ì´ë¯¸ì§ ê²ìê²°ê³¼">
            <a:extLst>
              <a:ext uri="{FF2B5EF4-FFF2-40B4-BE49-F238E27FC236}">
                <a16:creationId xmlns:a16="http://schemas.microsoft.com/office/drawing/2014/main" id="{8600E9A7-A8C9-4560-9B4E-6319E3BA27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6171" y="3687378"/>
            <a:ext cx="2699658" cy="1660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51CEB3A4-A46A-4181-B1C4-8A39603A9EB4}"/>
              </a:ext>
            </a:extLst>
          </p:cNvPr>
          <p:cNvCxnSpPr>
            <a:cxnSpLocks/>
          </p:cNvCxnSpPr>
          <p:nvPr/>
        </p:nvCxnSpPr>
        <p:spPr>
          <a:xfrm>
            <a:off x="783770" y="1502002"/>
            <a:ext cx="1057003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8190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20EB5E-0FC9-4A5D-BD55-58B798596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기존 프로그램들의 한계점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DA4D68C9-4524-4050-97A3-85B1B2534D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936" t="54659" r="52105" b="29965"/>
          <a:stretch/>
        </p:blipFill>
        <p:spPr>
          <a:xfrm>
            <a:off x="3635297" y="1690688"/>
            <a:ext cx="4693438" cy="17383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B76FAD-030C-449C-9F8E-296421F58FFA}"/>
              </a:ext>
            </a:extLst>
          </p:cNvPr>
          <p:cNvSpPr txBox="1"/>
          <p:nvPr/>
        </p:nvSpPr>
        <p:spPr>
          <a:xfrm>
            <a:off x="1179030" y="4380326"/>
            <a:ext cx="1028198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/>
            </a:pPr>
            <a:r>
              <a:rPr lang="ko-KR" altLang="en-US" sz="32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파일 저장이 </a:t>
            </a:r>
            <a:r>
              <a:rPr lang="en-US" altLang="ko-KR" sz="32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.PPT</a:t>
            </a:r>
            <a:r>
              <a:rPr lang="ko-KR" altLang="en-US" sz="32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파일로 되지 않고</a:t>
            </a:r>
            <a:r>
              <a:rPr lang="en-US" altLang="ko-KR" sz="32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.PDF </a:t>
            </a:r>
            <a:r>
              <a:rPr lang="ko-KR" altLang="en-US" sz="32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파일로만 가능</a:t>
            </a:r>
            <a:endParaRPr lang="en-US" altLang="ko-KR" sz="32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sz="32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전체화면 모드가 되지 않아서 바로 결과를 볼 수 없음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E33AD5C-34D7-463C-A896-3A2053CB2DAB}"/>
              </a:ext>
            </a:extLst>
          </p:cNvPr>
          <p:cNvCxnSpPr>
            <a:cxnSpLocks/>
          </p:cNvCxnSpPr>
          <p:nvPr/>
        </p:nvCxnSpPr>
        <p:spPr>
          <a:xfrm>
            <a:off x="783770" y="1502002"/>
            <a:ext cx="1057003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4543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7D6E18-B6F6-4375-83A7-68122159E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기존 프로그램들의 한계점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DD4E21-A8C7-4CD7-AA97-FADB7BA516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ETC: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무료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markdown presentation tool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이 없거나 기능이 미흡함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7A214B19-BFEC-442A-8018-55014A292239}"/>
              </a:ext>
            </a:extLst>
          </p:cNvPr>
          <p:cNvCxnSpPr>
            <a:cxnSpLocks/>
          </p:cNvCxnSpPr>
          <p:nvPr/>
        </p:nvCxnSpPr>
        <p:spPr>
          <a:xfrm>
            <a:off x="783770" y="1502002"/>
            <a:ext cx="1057003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6028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7D6E18-B6F6-4375-83A7-68122159E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3. Quick Point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의 특징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DD4E21-A8C7-4CD7-AA97-FADB7BA516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이미지를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ppt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가 만들어지는 </a:t>
            </a:r>
            <a:r>
              <a:rPr lang="ko-KR" altLang="en-US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하위폴더에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en-US" altLang="ko-KR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img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폴더가 만들어져서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markdown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으로 저장하더라도 이미지까지 한꺼번에 업로드 가능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확장자 </a:t>
            </a: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.PPT, .PPTX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로 저장가능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en-US" altLang="ko-KR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OpenSource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7A214B19-BFEC-442A-8018-55014A292239}"/>
              </a:ext>
            </a:extLst>
          </p:cNvPr>
          <p:cNvCxnSpPr>
            <a:cxnSpLocks/>
          </p:cNvCxnSpPr>
          <p:nvPr/>
        </p:nvCxnSpPr>
        <p:spPr>
          <a:xfrm>
            <a:off x="783770" y="1502002"/>
            <a:ext cx="1057003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2135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7AD640-0384-4427-A3DE-614E8636B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3. </a:t>
            </a: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화면설계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BFF0B11-CDE7-4519-8A95-3D46240D07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2559" y="1825625"/>
            <a:ext cx="5646882" cy="4351338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9691DA1-3B03-4257-8886-512DFEA8D0BA}"/>
              </a:ext>
            </a:extLst>
          </p:cNvPr>
          <p:cNvCxnSpPr>
            <a:cxnSpLocks/>
          </p:cNvCxnSpPr>
          <p:nvPr/>
        </p:nvCxnSpPr>
        <p:spPr>
          <a:xfrm>
            <a:off x="783770" y="1502002"/>
            <a:ext cx="1057003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0062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244</Words>
  <Application>Microsoft Office PowerPoint</Application>
  <PresentationFormat>와이드스크린</PresentationFormat>
  <Paragraphs>48</Paragraphs>
  <Slides>13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나눔고딕 ExtraBold</vt:lpstr>
      <vt:lpstr>맑은 고딕</vt:lpstr>
      <vt:lpstr>Arial</vt:lpstr>
      <vt:lpstr>Office 테마</vt:lpstr>
      <vt:lpstr>PowerPoint 프레젠테이션</vt:lpstr>
      <vt:lpstr>목차</vt:lpstr>
      <vt:lpstr>1. 개요</vt:lpstr>
      <vt:lpstr>1. 개요</vt:lpstr>
      <vt:lpstr>1. 개요</vt:lpstr>
      <vt:lpstr>2. 기존 프로그램들의 한계점</vt:lpstr>
      <vt:lpstr>2. 기존 프로그램들의 한계점</vt:lpstr>
      <vt:lpstr>3. Quick Point의 특징</vt:lpstr>
      <vt:lpstr>3. 화면설계</vt:lpstr>
      <vt:lpstr>3. 화면설계</vt:lpstr>
      <vt:lpstr>3. 화면설계</vt:lpstr>
      <vt:lpstr>4. 메뉴설계</vt:lpstr>
      <vt:lpstr>5. 기대효과 및 향후계획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Quick Point</dc:title>
  <dc:creator>Lim Donguk</dc:creator>
  <cp:lastModifiedBy>Lim Donguk</cp:lastModifiedBy>
  <cp:revision>7</cp:revision>
  <dcterms:created xsi:type="dcterms:W3CDTF">2019-06-24T07:21:35Z</dcterms:created>
  <dcterms:modified xsi:type="dcterms:W3CDTF">2019-06-24T08:42:07Z</dcterms:modified>
</cp:coreProperties>
</file>

<file path=docProps/thumbnail.jpeg>
</file>